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swald" panose="020B0604020202020204" charset="0"/>
      <p:regular r:id="rId8"/>
      <p:bold r:id="rId9"/>
    </p:embeddedFont>
    <p:embeddedFont>
      <p:font typeface="Source Code Pro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131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2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9ad3f6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89ad3f6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69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9ad3f69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9ad3f69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60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789fac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789fac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35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789faca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789faca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89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Nichole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18+ Transition Plan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April 19, 2018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Interests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Drinking starbucks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Shopping at the mall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Cooking with my family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Walking my dogs with my brother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Playing volleyball with my friends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3725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Post-Secondary-ACC STEPS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Fall of 2018 I will start classes at ACC Highland Business Center.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classes I want to take are: Professionalism in the Workplace and Academic Skills.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will get to ACC using the city bus.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2273625" cy="2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375" y="2529675"/>
            <a:ext cx="3619920" cy="2412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18+ at KAC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57282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Speech with Ms.Garcia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Job Exploration and Volunteer Opportunities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In-Home Training: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Cooking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Daily Chores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Making a Grocery List and Meal Planning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Pet Care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900" y="1638086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time to plan my day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Open a bank account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Balance my account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Applying and interviewing for a paid job</a:t>
            </a:r>
            <a:endParaRPr/>
          </a:p>
        </p:txBody>
      </p:sp>
      <p:pic>
        <p:nvPicPr>
          <p:cNvPr id="92" name="Google Shape;92;p17" descr="Image result for bank of amer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350" y="1275125"/>
            <a:ext cx="4228950" cy="15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On-screen Show (16:9)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Oswald</vt:lpstr>
      <vt:lpstr>Source Code Pro</vt:lpstr>
      <vt:lpstr>Modern Writer</vt:lpstr>
      <vt:lpstr>Nichole  18+ Transition Plan</vt:lpstr>
      <vt:lpstr>Interests</vt:lpstr>
      <vt:lpstr>Post-Secondary-ACC STEPS</vt:lpstr>
      <vt:lpstr>18+ at KAC</vt:lpstr>
      <vt:lpstr>Needs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Nichole  18+ Transition Plan</dc:title>
  <cp:lastModifiedBy>Rachel Schirmer</cp:lastModifiedBy>
  <cp:revision>1</cp:revision>
  <dcterms:modified xsi:type="dcterms:W3CDTF">2019-04-13T01:31:40Z</dcterms:modified>
</cp:coreProperties>
</file>